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68" r:id="rId3"/>
    <p:sldId id="263" r:id="rId4"/>
    <p:sldId id="264" r:id="rId5"/>
    <p:sldId id="265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0" r:id="rId15"/>
    <p:sldId id="282" r:id="rId16"/>
    <p:sldId id="280" r:id="rId17"/>
    <p:sldId id="281" r:id="rId18"/>
    <p:sldId id="278" r:id="rId19"/>
    <p:sldId id="279" r:id="rId20"/>
    <p:sldId id="283" r:id="rId21"/>
    <p:sldId id="284" r:id="rId22"/>
    <p:sldId id="285" r:id="rId23"/>
  </p:sldIdLst>
  <p:sldSz cx="12192000" cy="6858000"/>
  <p:notesSz cx="7023100" cy="9309100"/>
  <p:defaultTextStyle>
    <a:defPPr rtl="0">
      <a:defRPr lang="es-mx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2424" autoAdjust="0"/>
  </p:normalViewPr>
  <p:slideViewPr>
    <p:cSldViewPr snapToGrid="0">
      <p:cViewPr varScale="1">
        <p:scale>
          <a:sx n="93" d="100"/>
          <a:sy n="93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75" d="100"/>
          <a:sy n="75" d="100"/>
        </p:scale>
        <p:origin x="401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pPr rtl="0"/>
            <a:fld id="{D915AB10-7938-4378-A7FD-F6A4910BD77B}" type="datetime1">
              <a:rPr lang="es-MX" smtClean="0"/>
              <a:t>07/09/2025</a:t>
            </a:fld>
            <a:endParaRPr lang="es-MX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DA6FC261-E491-4C42-A663-B95247CC46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84C5BE9-3A67-4831-9E9E-A08C39E1FC83}" type="datetime1">
              <a:rPr lang="es-MX" smtClean="0"/>
              <a:pPr/>
              <a:t>07/09/2025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333E963C-1534-4F8D-B2A7-66D81AA25953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es-MX" smtClean="0"/>
              <a:pPr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es-MX" smtClean="0"/>
              <a:pPr rtl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0E3116-EB88-4DF4-AD5C-29EAEC532720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 descr="Marcador de posición vacío para agregar una imagen. Haz clic en el marcador de posición y selecciona la imagen que desees agregar.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F36D8-FE81-45F6-803D-9869A405D255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044D61-F013-4D5C-9E0F-75C11E3AC2C2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1" name="Marcador de posición de texto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buNone/>
            </a:pPr>
            <a:r>
              <a:rPr lang="es-MX" noProof="0"/>
              <a:t>Haz clic para modificar los estilos de texto del patrón</a:t>
            </a:r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MX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MX" noProof="0"/>
              <a:t>”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9045D7-4DE7-483A-A824-0C4798F43AE0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C74C41-FF7E-4276-8EC7-F1A7974F5D31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32766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574801" y="4953000"/>
            <a:ext cx="7999315" cy="1074057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MX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MX" noProof="0"/>
              <a:t>”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555BE-E022-4564-A3E0-B68E6B61C891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3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154953" y="3848610"/>
            <a:ext cx="8825659" cy="588517"/>
          </a:xfrm>
        </p:spPr>
        <p:txBody>
          <a:bodyPr rtlCol="0"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E5B7F-CC3C-4E09-892D-C9B03A9B8D5F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0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94B642-4EE5-400F-BB9C-942A14C67D4A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9" name="Marcador de posición de imagen 2" descr="Marcador de posición vacío para agregar una imagen. Haz clic en el marcador de posición y selecciona la imagen que desees agregar."/>
          <p:cNvSpPr>
            <a:spLocks noGrp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30" name="Marcador de posición de imagen 2" descr="Marcador de posición vacío para agregar una imagen. Haz clic en el marcador de posición y selecciona la imagen que desees agregar."/>
          <p:cNvSpPr>
            <a:spLocks noGrp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3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31" name="Marcador de posición de imagen 2" descr="Marcador de posición vacío para agregar una imagen. Haz clic en el marcador de posición y selecciona la imagen que desees agregar."/>
          <p:cNvSpPr>
            <a:spLocks noGrp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A5A13-6C73-45DD-803A-2FB34E9B4170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B93665-216D-46E2-BA06-5FE4C271518B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430213"/>
            <a:ext cx="7423149" cy="5826125"/>
          </a:xfrm>
        </p:spPr>
        <p:txBody>
          <a:bodyPr vert="eaVert"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A4CD8-29C2-41D2-B1B9-871B43A34991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57F82-BB92-439C-B51B-3F8C867D13F1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A8462-1D81-4528-97FB-A6044C8B3A1A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39A04F-D7A3-4A91-AA46-B832924CC2F0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8B44FA-25D9-4C2B-8B9F-CC6E27805415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C49CD8-53D2-4880-9B0F-B9F969D5B2DF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BA19F-52FA-43A7-BAFE-133EAA04561F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743383-EFD7-46FB-B0D8-D257059C48DE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 descr="Marcador de posición vacío para agregar una imagen. Haz clic en el marcador de posición y selecciona la imagen que desees agregar."/>
          <p:cNvSpPr>
            <a:spLocks noGrp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8D43E8-0C2B-4B83-B95B-B1D551ED4B5F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Elipse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 dirty="0"/>
              <a:t>Haz clic para modificar los estilos de texto del patrón</a:t>
            </a:r>
          </a:p>
          <a:p>
            <a:pPr lvl="1" rtl="0"/>
            <a:r>
              <a:rPr lang="es-MX" noProof="0" dirty="0"/>
              <a:t>Segundo nivel</a:t>
            </a:r>
          </a:p>
          <a:p>
            <a:pPr lvl="2" rtl="0"/>
            <a:r>
              <a:rPr lang="es-MX" noProof="0" dirty="0"/>
              <a:t>Tercer nivel</a:t>
            </a:r>
          </a:p>
          <a:p>
            <a:pPr lvl="3" rtl="0"/>
            <a:r>
              <a:rPr lang="es-MX" noProof="0" dirty="0"/>
              <a:t>Cuarto nivel</a:t>
            </a:r>
          </a:p>
          <a:p>
            <a:pPr lvl="4" rtl="0"/>
            <a:r>
              <a:rPr lang="es-MX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fld id="{DB96D1B0-421D-4F72-A385-D63E70C4255B}" type="datetime1">
              <a:rPr lang="es-MX" noProof="0" smtClean="0"/>
              <a:t>07/09/2025</a:t>
            </a:fld>
            <a:endParaRPr lang="es-MX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es-MX" noProof="0"/>
              <a:t>Agregar un pie de página</a:t>
            </a:r>
          </a:p>
        </p:txBody>
      </p:sp>
      <p:sp>
        <p:nvSpPr>
          <p:cNvPr id="14" name="Rectángulo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MX" noProof="0" smtClean="0"/>
              <a:t>‹Nº›</a:t>
            </a:fld>
            <a:endParaRPr lang="es-MX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590098" y="949812"/>
            <a:ext cx="10506457" cy="2261616"/>
          </a:xfrm>
        </p:spPr>
        <p:txBody>
          <a:bodyPr rtlCol="0"/>
          <a:lstStyle/>
          <a:p>
            <a:pPr rtl="0"/>
            <a:r>
              <a:rPr lang="es-MX" dirty="0" err="1"/>
              <a:t>Creacion</a:t>
            </a:r>
            <a:r>
              <a:rPr lang="es-MX" dirty="0"/>
              <a:t> de cuenta y Repositorio Git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54954" y="4564481"/>
            <a:ext cx="4560046" cy="1732278"/>
          </a:xfrm>
        </p:spPr>
        <p:txBody>
          <a:bodyPr rtlCol="0">
            <a:normAutofit/>
          </a:bodyPr>
          <a:lstStyle/>
          <a:p>
            <a:pPr rtl="0"/>
            <a:r>
              <a:rPr lang="es-MX" sz="2400" dirty="0"/>
              <a:t>5IM9</a:t>
            </a:r>
          </a:p>
          <a:p>
            <a:pPr rtl="0"/>
            <a:r>
              <a:rPr lang="es-MX" sz="2400" dirty="0"/>
              <a:t>Martínez </a:t>
            </a:r>
            <a:r>
              <a:rPr lang="es-MX" sz="2400" dirty="0" err="1"/>
              <a:t>Bisueto</a:t>
            </a:r>
            <a:r>
              <a:rPr lang="es-MX" sz="2400" dirty="0"/>
              <a:t> </a:t>
            </a:r>
            <a:r>
              <a:rPr lang="es-MX" sz="2400" dirty="0" err="1"/>
              <a:t>Mireli</a:t>
            </a:r>
            <a:endParaRPr lang="es-MX" sz="2400" dirty="0"/>
          </a:p>
          <a:p>
            <a:pPr rtl="0"/>
            <a:r>
              <a:rPr lang="es-MX" sz="2400" dirty="0"/>
              <a:t>Ramírez Mercado Cesar</a:t>
            </a:r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7744B956-F166-0B5E-A75E-1361CB2A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" y="348342"/>
            <a:ext cx="1175570" cy="1945178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CABFCA7-3314-CDED-9678-60075073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5" y="4723378"/>
            <a:ext cx="1848529" cy="17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D34B-6129-C5A3-170E-AD9C42E1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8BAF7A5-73A5-BBD8-068B-E244C43F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68" y="783749"/>
            <a:ext cx="9407041" cy="52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0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7964-4D54-915E-5996-A52E79E7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FA541E-87FF-67FB-FFF2-C77F3551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9" y="906208"/>
            <a:ext cx="8971451" cy="50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9A61-613B-5B5E-2848-768B0E1B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56DEA52-FFF0-748E-D43C-3FB741558E1C}"/>
              </a:ext>
            </a:extLst>
          </p:cNvPr>
          <p:cNvSpPr txBox="1"/>
          <p:nvPr/>
        </p:nvSpPr>
        <p:spPr>
          <a:xfrm>
            <a:off x="172092" y="0"/>
            <a:ext cx="609771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Primera versión: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EF30DE-C548-96DC-A3F5-FD47B3FF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2" y="628082"/>
            <a:ext cx="5612130" cy="51768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F2BD18-95B8-E2F3-8861-B23F3270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04" y="628081"/>
            <a:ext cx="5612130" cy="51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3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9C67E-6D8D-4CEB-F98E-934E3F636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E1F62BD-A135-5212-1866-196031C4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9" y="617808"/>
            <a:ext cx="5612130" cy="54542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983AD3-221B-F2F1-0060-A2026C06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43" y="617808"/>
            <a:ext cx="5612130" cy="54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175348D7-0496-4BDC-ABAF-338594FA68FC}"/>
              </a:ext>
            </a:extLst>
          </p:cNvPr>
          <p:cNvSpPr txBox="1">
            <a:spLocks/>
          </p:cNvSpPr>
          <p:nvPr/>
        </p:nvSpPr>
        <p:spPr>
          <a:xfrm>
            <a:off x="0" y="194501"/>
            <a:ext cx="3673078" cy="495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400" dirty="0" err="1"/>
              <a:t>Modifiación</a:t>
            </a:r>
            <a:r>
              <a:rPr lang="es-MX" sz="2400" dirty="0"/>
              <a:t> del </a:t>
            </a:r>
            <a:r>
              <a:rPr lang="es-MX" sz="2400" dirty="0" err="1"/>
              <a:t>codigo</a:t>
            </a:r>
            <a:endParaRPr lang="es-MX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7FEADA7-ED15-C108-08EE-D5BDDD2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4" y="689700"/>
            <a:ext cx="10438544" cy="58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1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C131BE7-5B02-C016-8EDF-D267809E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2" y="311114"/>
            <a:ext cx="11085816" cy="623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62B7-7FFE-06CC-2462-F125A1D82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90FA51-D361-12F4-92D4-CC1B25C0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2" y="548062"/>
            <a:ext cx="10243335" cy="57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1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B083-C12E-722F-6B16-7345ACB5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5C50BA-B672-B140-D1BB-71595BBC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9" y="452705"/>
            <a:ext cx="10582382" cy="59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2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166B4-881B-6789-7273-AB801DFD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906D79-EFE3-C593-0B10-6FD09CDD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30" y="477748"/>
            <a:ext cx="10493339" cy="59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09B6-9E57-AA35-A993-0C4E36F0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56835A-F178-5101-D437-C0D59B08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689700"/>
            <a:ext cx="10887456" cy="6124194"/>
          </a:xfrm>
          <a:prstGeom prst="rect">
            <a:avLst/>
          </a:prstGeom>
        </p:spPr>
      </p:pic>
      <p:sp>
        <p:nvSpPr>
          <p:cNvPr id="3" name="Subtítulo 5">
            <a:extLst>
              <a:ext uri="{FF2B5EF4-FFF2-40B4-BE49-F238E27FC236}">
                <a16:creationId xmlns:a16="http://schemas.microsoft.com/office/drawing/2014/main" id="{227603AC-6867-A65E-E957-2821A7421E44}"/>
              </a:ext>
            </a:extLst>
          </p:cNvPr>
          <p:cNvSpPr txBox="1">
            <a:spLocks/>
          </p:cNvSpPr>
          <p:nvPr/>
        </p:nvSpPr>
        <p:spPr>
          <a:xfrm>
            <a:off x="0" y="44106"/>
            <a:ext cx="3673078" cy="49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400" dirty="0"/>
              <a:t>Segunda </a:t>
            </a:r>
            <a:r>
              <a:rPr lang="es-MX" sz="2400" dirty="0" err="1"/>
              <a:t>version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0614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6E72ECEF-FD2B-16FC-F41E-6730759DF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631" y="650652"/>
            <a:ext cx="4242816" cy="5987892"/>
          </a:xfrm>
        </p:spPr>
      </p:pic>
      <p:pic>
        <p:nvPicPr>
          <p:cNvPr id="7" name="Imagen 6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9337ECDD-F24B-14B1-DF91-E0AD8631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555" y="650652"/>
            <a:ext cx="3816949" cy="5987892"/>
          </a:xfrm>
          <a:prstGeom prst="rect">
            <a:avLst/>
          </a:prstGeom>
        </p:spPr>
      </p:pic>
      <p:sp>
        <p:nvSpPr>
          <p:cNvPr id="8" name="Subtítulo 5">
            <a:extLst>
              <a:ext uri="{FF2B5EF4-FFF2-40B4-BE49-F238E27FC236}">
                <a16:creationId xmlns:a16="http://schemas.microsoft.com/office/drawing/2014/main" id="{49248AEC-731B-14B4-5BFB-FA79BE24A073}"/>
              </a:ext>
            </a:extLst>
          </p:cNvPr>
          <p:cNvSpPr txBox="1">
            <a:spLocks/>
          </p:cNvSpPr>
          <p:nvPr/>
        </p:nvSpPr>
        <p:spPr>
          <a:xfrm>
            <a:off x="0" y="16865"/>
            <a:ext cx="3673078" cy="49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400" dirty="0"/>
              <a:t>Creación de cuenta</a:t>
            </a:r>
          </a:p>
        </p:txBody>
      </p:sp>
    </p:spTree>
    <p:extLst>
      <p:ext uri="{BB962C8B-B14F-4D97-AF65-F5344CB8AC3E}">
        <p14:creationId xmlns:p14="http://schemas.microsoft.com/office/powerpoint/2010/main" val="582381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42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D8E6-3F9B-18BA-F915-C533F406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8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D869-2387-F931-547C-13BC2B1C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96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F64240-167E-52B7-10B2-640226E38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E80549-82B2-A198-D36F-7F85683A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31392"/>
            <a:ext cx="9547691" cy="5370576"/>
          </a:xfrm>
          <a:prstGeom prst="rect">
            <a:avLst/>
          </a:prstGeom>
        </p:spPr>
      </p:pic>
      <p:sp>
        <p:nvSpPr>
          <p:cNvPr id="7" name="Subtítulo 5">
            <a:extLst>
              <a:ext uri="{FF2B5EF4-FFF2-40B4-BE49-F238E27FC236}">
                <a16:creationId xmlns:a16="http://schemas.microsoft.com/office/drawing/2014/main" id="{BA7C8984-8736-80F1-110E-8D3C55E27A45}"/>
              </a:ext>
            </a:extLst>
          </p:cNvPr>
          <p:cNvSpPr txBox="1">
            <a:spLocks/>
          </p:cNvSpPr>
          <p:nvPr/>
        </p:nvSpPr>
        <p:spPr>
          <a:xfrm>
            <a:off x="0" y="16865"/>
            <a:ext cx="3913632" cy="592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sz="2400" dirty="0"/>
              <a:t>Creación de repositorio </a:t>
            </a:r>
            <a:r>
              <a:rPr lang="es-MX" sz="2400" dirty="0" err="1"/>
              <a:t>git</a:t>
            </a:r>
            <a:endParaRPr lang="es-MX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9B9AA-3AAA-B3C8-6BD5-AAF27B53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78680-6C7F-34C1-D978-4B131FCA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172834-AF22-18C5-7A83-AE6F65FA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2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3FA0F-24C4-784B-C599-761F8385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F3C0A-232F-E363-1FEF-4BB726F5A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C11E46-A1C0-E971-8A98-78FE5526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83A1D-BD8B-581C-67C4-9AC955AC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B44D52-8B31-F845-012B-D18F67D0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C1A2E0-21E8-2DDD-4435-3E1BF2B90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8FBE-1AE0-91C3-9A81-56222F1C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4B650A-F5C6-2501-2723-3C9641DE7981}"/>
              </a:ext>
            </a:extLst>
          </p:cNvPr>
          <p:cNvSpPr txBox="1"/>
          <p:nvPr/>
        </p:nvSpPr>
        <p:spPr>
          <a:xfrm>
            <a:off x="79624" y="108197"/>
            <a:ext cx="2848510" cy="790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buNone/>
            </a:pP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Código antes de cambios : 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63E27A-F798-CC35-5BF3-9D5E1471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1450265"/>
            <a:ext cx="8576449" cy="48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5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08C87-1A9D-9D8B-DFA4-476181FE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74DB25-4475-918B-43C5-B99DC8CB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30" y="869925"/>
            <a:ext cx="9100684" cy="51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3B27-7C92-E344-A2B7-A72DE9FB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AD41E4-C5B7-5B3F-212D-12E2F7BA9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89" y="904654"/>
            <a:ext cx="8977166" cy="50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81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trategia de negocios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6737870_TF03417222" id="{4EC04988-C8CE-4B8A-987E-7D3061C54763}" vid="{E8215039-48C7-4CC2-98E9-21114040B1F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plan negocios (diseño verde iónico, panorámico)</Template>
  <TotalTime>143</TotalTime>
  <Words>36</Words>
  <Application>Microsoft Office PowerPoint</Application>
  <PresentationFormat>Panorámica</PresentationFormat>
  <Paragraphs>13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Calibri</vt:lpstr>
      <vt:lpstr>Century Gothic</vt:lpstr>
      <vt:lpstr>Wingdings 3</vt:lpstr>
      <vt:lpstr>Estrategia de negocios</vt:lpstr>
      <vt:lpstr>Creacion de cuenta y Repositorio Git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EDITH FRANCISCA MERCADO MELCHOR</dc:creator>
  <cp:lastModifiedBy>EDITH FRANCISCA MERCADO MELCHOR</cp:lastModifiedBy>
  <cp:revision>3</cp:revision>
  <cp:lastPrinted>2012-08-15T21:38:02Z</cp:lastPrinted>
  <dcterms:created xsi:type="dcterms:W3CDTF">2025-09-04T23:30:12Z</dcterms:created>
  <dcterms:modified xsi:type="dcterms:W3CDTF">2025-09-07T16:22:20Z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